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ACFBB-5383-443B-9894-0F8324611B36}" type="datetimeFigureOut">
              <a:rPr lang="en-US" smtClean="0"/>
              <a:t>6/22/2010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A5D11-F32B-46F9-A667-6131B8C06D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SUSD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AHARGREA</dc:creator>
  <cp:lastModifiedBy>AHARGREA</cp:lastModifiedBy>
  <cp:revision>1</cp:revision>
  <dcterms:created xsi:type="dcterms:W3CDTF">2010-06-22T16:09:59Z</dcterms:created>
  <dcterms:modified xsi:type="dcterms:W3CDTF">2010-06-22T16:10:39Z</dcterms:modified>
</cp:coreProperties>
</file>